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98" r:id="rId6"/>
    <p:sldId id="299" r:id="rId7"/>
    <p:sldId id="300" r:id="rId8"/>
    <p:sldId id="301" r:id="rId9"/>
    <p:sldId id="302" r:id="rId10"/>
    <p:sldId id="264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447"/>
    <a:srgbClr val="D1C5AC"/>
    <a:srgbClr val="FBC993"/>
    <a:srgbClr val="3DA591"/>
    <a:srgbClr val="8CD4C6"/>
    <a:srgbClr val="9ADACE"/>
    <a:srgbClr val="3FAB96"/>
    <a:srgbClr val="53BC8E"/>
    <a:srgbClr val="51B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8" y="1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173AA3-3789-2C42-B2E9-36F521CBF570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F4080628-1744-4543-A48E-DDEB1614ADB5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行内样式，权重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1000</a:t>
          </a:r>
          <a:endParaRPr lang="zh-CN" altLang="en-US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A1E5AEA-9071-5A45-B5CB-9DA29B7E801E}" type="parTrans" cxnId="{CE93C307-C87E-BB45-8096-963EA237BAF6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CF1CEBC-5D22-A145-BFC1-ADB6D944F83A}" type="sibTrans" cxnId="{CE93C307-C87E-BB45-8096-963EA237BAF6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E46F539-614C-E544-AA0C-AD594C9DFE5B}">
      <dgm:prSet phldrT="[文本]" custT="1"/>
      <dgm:spPr/>
      <dgm:t>
        <a:bodyPr/>
        <a:lstStyle/>
        <a:p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ID</a:t>
          </a: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选择器，单个权重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100</a:t>
          </a:r>
          <a:endParaRPr lang="zh-CN" altLang="en-US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68DE10B-F336-A447-95DE-77FE37EC4A53}" type="parTrans" cxnId="{A58A8AE2-A813-0540-A335-50B13AB03DAC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C1A1046-5E58-7540-97AD-A1B167B3474B}" type="sibTrans" cxnId="{A58A8AE2-A813-0540-A335-50B13AB03DAC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21B6531-F61D-9D4A-9C6E-47DD39C0D42A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类名选择器，属性选择器，伪类选择器，单个权重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endParaRPr lang="zh-CN" altLang="en-US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5D6C1CD-F7F2-9E42-A4C8-26BAD9D49101}" type="parTrans" cxnId="{00C88D5F-985E-D244-B5CD-A9B8C3FFF395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586C57A-406E-6546-9AC7-B95BC6FB3E2B}" type="sibTrans" cxnId="{00C88D5F-985E-D244-B5CD-A9B8C3FFF395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35E555D-84DB-D240-906C-4BD4245A0128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统配符选择器，关系选择器（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+</a:t>
          </a: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&gt;,~,""</a:t>
          </a:r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），否定伪类，权重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0</a:t>
          </a:r>
          <a:endParaRPr lang="zh-CN" altLang="en-US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579B171-82EF-6D49-ACD9-2EC9F97F28BE}" type="parTrans" cxnId="{BE5E147D-8EA1-D14D-9DA9-D3D4726860E5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951E5FE-15E8-A240-A273-6F00EBE7531F}" type="sibTrans" cxnId="{BE5E147D-8EA1-D14D-9DA9-D3D4726860E5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B6403D6-26DE-664F-A0BC-E09C8A4E82A9}">
      <dgm:prSet phldrT="[文本]" custT="1"/>
      <dgm:spPr/>
      <dgm:t>
        <a:bodyPr/>
        <a:lstStyle/>
        <a:p>
          <a:r>
            <a: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标签选择器，伪元素选择器，单个权重</a:t>
          </a:r>
          <a:r>
            <a: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endParaRPr lang="zh-CN" altLang="en-US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0C51F10-072E-1E4F-933E-02B1E7999BFC}" type="parTrans" cxnId="{DE69869C-E678-664D-B805-449969E628C5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2A896-9446-DC4C-AC68-612E5D1C8C5E}" type="sibTrans" cxnId="{DE69869C-E678-664D-B805-449969E628C5}">
      <dgm:prSet/>
      <dgm:spPr/>
      <dgm:t>
        <a:bodyPr/>
        <a:lstStyle/>
        <a:p>
          <a:endParaRPr lang="zh-CN" altLang="en-US" sz="16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846EA56-09A3-674C-B5F5-377F87F2EA56}" type="pres">
      <dgm:prSet presAssocID="{BA173AA3-3789-2C42-B2E9-36F521CBF570}" presName="Name0" presStyleCnt="0">
        <dgm:presLayoutVars>
          <dgm:dir/>
          <dgm:animLvl val="lvl"/>
          <dgm:resizeHandles val="exact"/>
        </dgm:presLayoutVars>
      </dgm:prSet>
      <dgm:spPr/>
    </dgm:pt>
    <dgm:pt modelId="{DDE6309B-6BA6-2D45-92E7-161D2977A10D}" type="pres">
      <dgm:prSet presAssocID="{F4080628-1744-4543-A48E-DDEB1614ADB5}" presName="Name8" presStyleCnt="0"/>
      <dgm:spPr/>
    </dgm:pt>
    <dgm:pt modelId="{FD1D7311-3561-6943-A108-B1E1E4D4C464}" type="pres">
      <dgm:prSet presAssocID="{F4080628-1744-4543-A48E-DDEB1614ADB5}" presName="level" presStyleLbl="node1" presStyleIdx="0" presStyleCnt="5">
        <dgm:presLayoutVars>
          <dgm:chMax val="1"/>
          <dgm:bulletEnabled val="1"/>
        </dgm:presLayoutVars>
      </dgm:prSet>
      <dgm:spPr/>
    </dgm:pt>
    <dgm:pt modelId="{39CACA53-4C0E-9142-9B49-D8ED19C7CF36}" type="pres">
      <dgm:prSet presAssocID="{F4080628-1744-4543-A48E-DDEB1614AD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70ACDB4-707F-9344-AD5D-887CF9BA257C}" type="pres">
      <dgm:prSet presAssocID="{5E46F539-614C-E544-AA0C-AD594C9DFE5B}" presName="Name8" presStyleCnt="0"/>
      <dgm:spPr/>
    </dgm:pt>
    <dgm:pt modelId="{FCA917D9-B40F-9049-88BC-7F714E7252D0}" type="pres">
      <dgm:prSet presAssocID="{5E46F539-614C-E544-AA0C-AD594C9DFE5B}" presName="level" presStyleLbl="node1" presStyleIdx="1" presStyleCnt="5">
        <dgm:presLayoutVars>
          <dgm:chMax val="1"/>
          <dgm:bulletEnabled val="1"/>
        </dgm:presLayoutVars>
      </dgm:prSet>
      <dgm:spPr/>
    </dgm:pt>
    <dgm:pt modelId="{E1857A7B-6AED-B342-8767-C2B81F62FF3C}" type="pres">
      <dgm:prSet presAssocID="{5E46F539-614C-E544-AA0C-AD594C9DFE5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DF4294-3F11-704E-BA72-E68605EF5513}" type="pres">
      <dgm:prSet presAssocID="{521B6531-F61D-9D4A-9C6E-47DD39C0D42A}" presName="Name8" presStyleCnt="0"/>
      <dgm:spPr/>
    </dgm:pt>
    <dgm:pt modelId="{819F437A-15C4-0844-AFEF-21EF5DADACD3}" type="pres">
      <dgm:prSet presAssocID="{521B6531-F61D-9D4A-9C6E-47DD39C0D42A}" presName="level" presStyleLbl="node1" presStyleIdx="2" presStyleCnt="5">
        <dgm:presLayoutVars>
          <dgm:chMax val="1"/>
          <dgm:bulletEnabled val="1"/>
        </dgm:presLayoutVars>
      </dgm:prSet>
      <dgm:spPr/>
    </dgm:pt>
    <dgm:pt modelId="{26E78CAE-8FDB-E64D-84CF-13C690DCAF5D}" type="pres">
      <dgm:prSet presAssocID="{521B6531-F61D-9D4A-9C6E-47DD39C0D4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10C828B-EF0C-974A-8B97-003BC9B2BC30}" type="pres">
      <dgm:prSet presAssocID="{5B6403D6-26DE-664F-A0BC-E09C8A4E82A9}" presName="Name8" presStyleCnt="0"/>
      <dgm:spPr/>
    </dgm:pt>
    <dgm:pt modelId="{CD2DCD3F-F9DC-7544-B5D0-D4ECFC436E44}" type="pres">
      <dgm:prSet presAssocID="{5B6403D6-26DE-664F-A0BC-E09C8A4E82A9}" presName="level" presStyleLbl="node1" presStyleIdx="3" presStyleCnt="5">
        <dgm:presLayoutVars>
          <dgm:chMax val="1"/>
          <dgm:bulletEnabled val="1"/>
        </dgm:presLayoutVars>
      </dgm:prSet>
      <dgm:spPr/>
    </dgm:pt>
    <dgm:pt modelId="{63B99E64-3B9C-A342-A923-EDB3F6594622}" type="pres">
      <dgm:prSet presAssocID="{5B6403D6-26DE-664F-A0BC-E09C8A4E82A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CD3FBFB-D621-DF42-A333-08861F67B483}" type="pres">
      <dgm:prSet presAssocID="{335E555D-84DB-D240-906C-4BD4245A0128}" presName="Name8" presStyleCnt="0"/>
      <dgm:spPr/>
    </dgm:pt>
    <dgm:pt modelId="{BC5915AB-AD2D-4D47-8F72-B72ECEFE7313}" type="pres">
      <dgm:prSet presAssocID="{335E555D-84DB-D240-906C-4BD4245A0128}" presName="level" presStyleLbl="node1" presStyleIdx="4" presStyleCnt="5">
        <dgm:presLayoutVars>
          <dgm:chMax val="1"/>
          <dgm:bulletEnabled val="1"/>
        </dgm:presLayoutVars>
      </dgm:prSet>
      <dgm:spPr/>
    </dgm:pt>
    <dgm:pt modelId="{7E399AAB-FB5F-454B-BB65-3FABB3D843A0}" type="pres">
      <dgm:prSet presAssocID="{335E555D-84DB-D240-906C-4BD4245A012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0465E00-89A0-094A-A881-75CAD66E8186}" type="presOf" srcId="{F4080628-1744-4543-A48E-DDEB1614ADB5}" destId="{39CACA53-4C0E-9142-9B49-D8ED19C7CF36}" srcOrd="1" destOrd="0" presId="urn:microsoft.com/office/officeart/2005/8/layout/pyramid1"/>
    <dgm:cxn modelId="{CE93C307-C87E-BB45-8096-963EA237BAF6}" srcId="{BA173AA3-3789-2C42-B2E9-36F521CBF570}" destId="{F4080628-1744-4543-A48E-DDEB1614ADB5}" srcOrd="0" destOrd="0" parTransId="{3A1E5AEA-9071-5A45-B5CB-9DA29B7E801E}" sibTransId="{ECF1CEBC-5D22-A145-BFC1-ADB6D944F83A}"/>
    <dgm:cxn modelId="{12A3BD3D-B42D-4A46-894B-73A7197B9FA9}" type="presOf" srcId="{521B6531-F61D-9D4A-9C6E-47DD39C0D42A}" destId="{26E78CAE-8FDB-E64D-84CF-13C690DCAF5D}" srcOrd="1" destOrd="0" presId="urn:microsoft.com/office/officeart/2005/8/layout/pyramid1"/>
    <dgm:cxn modelId="{1792D83E-BA31-CD4F-B46B-D7A0FCEDC2E1}" type="presOf" srcId="{521B6531-F61D-9D4A-9C6E-47DD39C0D42A}" destId="{819F437A-15C4-0844-AFEF-21EF5DADACD3}" srcOrd="0" destOrd="0" presId="urn:microsoft.com/office/officeart/2005/8/layout/pyramid1"/>
    <dgm:cxn modelId="{E480415B-2CAB-154D-B46E-3D3270E609EF}" type="presOf" srcId="{BA173AA3-3789-2C42-B2E9-36F521CBF570}" destId="{5846EA56-09A3-674C-B5F5-377F87F2EA56}" srcOrd="0" destOrd="0" presId="urn:microsoft.com/office/officeart/2005/8/layout/pyramid1"/>
    <dgm:cxn modelId="{00C88D5F-985E-D244-B5CD-A9B8C3FFF395}" srcId="{BA173AA3-3789-2C42-B2E9-36F521CBF570}" destId="{521B6531-F61D-9D4A-9C6E-47DD39C0D42A}" srcOrd="2" destOrd="0" parTransId="{55D6C1CD-F7F2-9E42-A4C8-26BAD9D49101}" sibTransId="{F586C57A-406E-6546-9AC7-B95BC6FB3E2B}"/>
    <dgm:cxn modelId="{CD6DB074-4E4B-524D-9FC3-4F80B17B7FBA}" type="presOf" srcId="{5E46F539-614C-E544-AA0C-AD594C9DFE5B}" destId="{FCA917D9-B40F-9049-88BC-7F714E7252D0}" srcOrd="0" destOrd="0" presId="urn:microsoft.com/office/officeart/2005/8/layout/pyramid1"/>
    <dgm:cxn modelId="{39EAD477-8A4D-DA4D-96C8-380CE362CD11}" type="presOf" srcId="{5B6403D6-26DE-664F-A0BC-E09C8A4E82A9}" destId="{63B99E64-3B9C-A342-A923-EDB3F6594622}" srcOrd="1" destOrd="0" presId="urn:microsoft.com/office/officeart/2005/8/layout/pyramid1"/>
    <dgm:cxn modelId="{BE5E147D-8EA1-D14D-9DA9-D3D4726860E5}" srcId="{BA173AA3-3789-2C42-B2E9-36F521CBF570}" destId="{335E555D-84DB-D240-906C-4BD4245A0128}" srcOrd="4" destOrd="0" parTransId="{4579B171-82EF-6D49-ACD9-2EC9F97F28BE}" sibTransId="{0951E5FE-15E8-A240-A273-6F00EBE7531F}"/>
    <dgm:cxn modelId="{B9002C9B-1D63-9344-9A9B-F3FC035C6EFA}" type="presOf" srcId="{5E46F539-614C-E544-AA0C-AD594C9DFE5B}" destId="{E1857A7B-6AED-B342-8767-C2B81F62FF3C}" srcOrd="1" destOrd="0" presId="urn:microsoft.com/office/officeart/2005/8/layout/pyramid1"/>
    <dgm:cxn modelId="{DE69869C-E678-664D-B805-449969E628C5}" srcId="{BA173AA3-3789-2C42-B2E9-36F521CBF570}" destId="{5B6403D6-26DE-664F-A0BC-E09C8A4E82A9}" srcOrd="3" destOrd="0" parTransId="{40C51F10-072E-1E4F-933E-02B1E7999BFC}" sibTransId="{D8E2A896-9446-DC4C-AC68-612E5D1C8C5E}"/>
    <dgm:cxn modelId="{999984A6-4339-FF4F-B559-943DB9A48EE5}" type="presOf" srcId="{335E555D-84DB-D240-906C-4BD4245A0128}" destId="{BC5915AB-AD2D-4D47-8F72-B72ECEFE7313}" srcOrd="0" destOrd="0" presId="urn:microsoft.com/office/officeart/2005/8/layout/pyramid1"/>
    <dgm:cxn modelId="{3057A0C1-CCD4-0A46-8597-2E6822E5EB98}" type="presOf" srcId="{F4080628-1744-4543-A48E-DDEB1614ADB5}" destId="{FD1D7311-3561-6943-A108-B1E1E4D4C464}" srcOrd="0" destOrd="0" presId="urn:microsoft.com/office/officeart/2005/8/layout/pyramid1"/>
    <dgm:cxn modelId="{001F5DE0-5913-0343-8D01-E99D74A409EE}" type="presOf" srcId="{5B6403D6-26DE-664F-A0BC-E09C8A4E82A9}" destId="{CD2DCD3F-F9DC-7544-B5D0-D4ECFC436E44}" srcOrd="0" destOrd="0" presId="urn:microsoft.com/office/officeart/2005/8/layout/pyramid1"/>
    <dgm:cxn modelId="{A58A8AE2-A813-0540-A335-50B13AB03DAC}" srcId="{BA173AA3-3789-2C42-B2E9-36F521CBF570}" destId="{5E46F539-614C-E544-AA0C-AD594C9DFE5B}" srcOrd="1" destOrd="0" parTransId="{068DE10B-F336-A447-95DE-77FE37EC4A53}" sibTransId="{3C1A1046-5E58-7540-97AD-A1B167B3474B}"/>
    <dgm:cxn modelId="{B33BBEFE-0271-7442-99B2-F0D1BEF2CFCF}" type="presOf" srcId="{335E555D-84DB-D240-906C-4BD4245A0128}" destId="{7E399AAB-FB5F-454B-BB65-3FABB3D843A0}" srcOrd="1" destOrd="0" presId="urn:microsoft.com/office/officeart/2005/8/layout/pyramid1"/>
    <dgm:cxn modelId="{8A162AD3-4106-744C-A1BE-0788E5C3DBEA}" type="presParOf" srcId="{5846EA56-09A3-674C-B5F5-377F87F2EA56}" destId="{DDE6309B-6BA6-2D45-92E7-161D2977A10D}" srcOrd="0" destOrd="0" presId="urn:microsoft.com/office/officeart/2005/8/layout/pyramid1"/>
    <dgm:cxn modelId="{B56F721D-E574-4245-B626-6C8D6C2C0344}" type="presParOf" srcId="{DDE6309B-6BA6-2D45-92E7-161D2977A10D}" destId="{FD1D7311-3561-6943-A108-B1E1E4D4C464}" srcOrd="0" destOrd="0" presId="urn:microsoft.com/office/officeart/2005/8/layout/pyramid1"/>
    <dgm:cxn modelId="{48369D17-AA29-4847-ABA7-6E11FF212761}" type="presParOf" srcId="{DDE6309B-6BA6-2D45-92E7-161D2977A10D}" destId="{39CACA53-4C0E-9142-9B49-D8ED19C7CF36}" srcOrd="1" destOrd="0" presId="urn:microsoft.com/office/officeart/2005/8/layout/pyramid1"/>
    <dgm:cxn modelId="{B9F1E5F3-4C31-4E40-8066-BB8052F43C08}" type="presParOf" srcId="{5846EA56-09A3-674C-B5F5-377F87F2EA56}" destId="{D70ACDB4-707F-9344-AD5D-887CF9BA257C}" srcOrd="1" destOrd="0" presId="urn:microsoft.com/office/officeart/2005/8/layout/pyramid1"/>
    <dgm:cxn modelId="{6889C30E-1408-744E-9493-09B2617A54F3}" type="presParOf" srcId="{D70ACDB4-707F-9344-AD5D-887CF9BA257C}" destId="{FCA917D9-B40F-9049-88BC-7F714E7252D0}" srcOrd="0" destOrd="0" presId="urn:microsoft.com/office/officeart/2005/8/layout/pyramid1"/>
    <dgm:cxn modelId="{4BD2FB9A-E766-304E-AF60-50456F8DA90F}" type="presParOf" srcId="{D70ACDB4-707F-9344-AD5D-887CF9BA257C}" destId="{E1857A7B-6AED-B342-8767-C2B81F62FF3C}" srcOrd="1" destOrd="0" presId="urn:microsoft.com/office/officeart/2005/8/layout/pyramid1"/>
    <dgm:cxn modelId="{E9A9E313-E628-D44F-BEF5-759FDECCA6DA}" type="presParOf" srcId="{5846EA56-09A3-674C-B5F5-377F87F2EA56}" destId="{B3DF4294-3F11-704E-BA72-E68605EF5513}" srcOrd="2" destOrd="0" presId="urn:microsoft.com/office/officeart/2005/8/layout/pyramid1"/>
    <dgm:cxn modelId="{EA949E69-0284-064B-BA79-293EAEEE094F}" type="presParOf" srcId="{B3DF4294-3F11-704E-BA72-E68605EF5513}" destId="{819F437A-15C4-0844-AFEF-21EF5DADACD3}" srcOrd="0" destOrd="0" presId="urn:microsoft.com/office/officeart/2005/8/layout/pyramid1"/>
    <dgm:cxn modelId="{180D3FD4-90B2-2342-A289-C940854932DE}" type="presParOf" srcId="{B3DF4294-3F11-704E-BA72-E68605EF5513}" destId="{26E78CAE-8FDB-E64D-84CF-13C690DCAF5D}" srcOrd="1" destOrd="0" presId="urn:microsoft.com/office/officeart/2005/8/layout/pyramid1"/>
    <dgm:cxn modelId="{64034ECD-D850-C84E-8D0A-87D1572E6203}" type="presParOf" srcId="{5846EA56-09A3-674C-B5F5-377F87F2EA56}" destId="{410C828B-EF0C-974A-8B97-003BC9B2BC30}" srcOrd="3" destOrd="0" presId="urn:microsoft.com/office/officeart/2005/8/layout/pyramid1"/>
    <dgm:cxn modelId="{567F0D35-FC6B-A14F-AC75-ED990AF4E8D6}" type="presParOf" srcId="{410C828B-EF0C-974A-8B97-003BC9B2BC30}" destId="{CD2DCD3F-F9DC-7544-B5D0-D4ECFC436E44}" srcOrd="0" destOrd="0" presId="urn:microsoft.com/office/officeart/2005/8/layout/pyramid1"/>
    <dgm:cxn modelId="{5C57D722-5D18-4E4D-8103-99D239881A43}" type="presParOf" srcId="{410C828B-EF0C-974A-8B97-003BC9B2BC30}" destId="{63B99E64-3B9C-A342-A923-EDB3F6594622}" srcOrd="1" destOrd="0" presId="urn:microsoft.com/office/officeart/2005/8/layout/pyramid1"/>
    <dgm:cxn modelId="{FAD9FAC7-D299-CA4B-A1A9-C8DBF506773D}" type="presParOf" srcId="{5846EA56-09A3-674C-B5F5-377F87F2EA56}" destId="{BCD3FBFB-D621-DF42-A333-08861F67B483}" srcOrd="4" destOrd="0" presId="urn:microsoft.com/office/officeart/2005/8/layout/pyramid1"/>
    <dgm:cxn modelId="{6EFE7C8B-CAC6-E14A-8A15-7450203A6F43}" type="presParOf" srcId="{BCD3FBFB-D621-DF42-A333-08861F67B483}" destId="{BC5915AB-AD2D-4D47-8F72-B72ECEFE7313}" srcOrd="0" destOrd="0" presId="urn:microsoft.com/office/officeart/2005/8/layout/pyramid1"/>
    <dgm:cxn modelId="{9FCC1E2D-6A54-C347-A050-4D85A6FA10A4}" type="presParOf" srcId="{BCD3FBFB-D621-DF42-A333-08861F67B483}" destId="{7E399AAB-FB5F-454B-BB65-3FABB3D843A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D7311-3561-6943-A108-B1E1E4D4C464}">
      <dsp:nvSpPr>
        <dsp:cNvPr id="0" name=""/>
        <dsp:cNvSpPr/>
      </dsp:nvSpPr>
      <dsp:spPr>
        <a:xfrm>
          <a:off x="4081043" y="0"/>
          <a:ext cx="2040521" cy="937806"/>
        </a:xfrm>
        <a:prstGeom prst="trapezoid">
          <a:avLst>
            <a:gd name="adj" fmla="val 10879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行内样式，权重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1000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081043" y="0"/>
        <a:ext cx="2040521" cy="937806"/>
      </dsp:txXfrm>
    </dsp:sp>
    <dsp:sp modelId="{FCA917D9-B40F-9049-88BC-7F714E7252D0}">
      <dsp:nvSpPr>
        <dsp:cNvPr id="0" name=""/>
        <dsp:cNvSpPr/>
      </dsp:nvSpPr>
      <dsp:spPr>
        <a:xfrm>
          <a:off x="3060782" y="937805"/>
          <a:ext cx="4081043" cy="937806"/>
        </a:xfrm>
        <a:prstGeom prst="trapezoid">
          <a:avLst>
            <a:gd name="adj" fmla="val 10879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ID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选择器，单个权重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100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774964" y="937805"/>
        <a:ext cx="2652678" cy="937806"/>
      </dsp:txXfrm>
    </dsp:sp>
    <dsp:sp modelId="{819F437A-15C4-0844-AFEF-21EF5DADACD3}">
      <dsp:nvSpPr>
        <dsp:cNvPr id="0" name=""/>
        <dsp:cNvSpPr/>
      </dsp:nvSpPr>
      <dsp:spPr>
        <a:xfrm>
          <a:off x="2040521" y="1875612"/>
          <a:ext cx="6121564" cy="937806"/>
        </a:xfrm>
        <a:prstGeom prst="trapezoid">
          <a:avLst>
            <a:gd name="adj" fmla="val 10879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类名选择器，属性选择器，伪类选择器，单个权重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111795" y="1875612"/>
        <a:ext cx="3979017" cy="937806"/>
      </dsp:txXfrm>
    </dsp:sp>
    <dsp:sp modelId="{CD2DCD3F-F9DC-7544-B5D0-D4ECFC436E44}">
      <dsp:nvSpPr>
        <dsp:cNvPr id="0" name=""/>
        <dsp:cNvSpPr/>
      </dsp:nvSpPr>
      <dsp:spPr>
        <a:xfrm>
          <a:off x="1020260" y="2813418"/>
          <a:ext cx="8162086" cy="937806"/>
        </a:xfrm>
        <a:prstGeom prst="trapezoid">
          <a:avLst>
            <a:gd name="adj" fmla="val 10879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标签选择器，伪元素选择器，单个权重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48625" y="2813418"/>
        <a:ext cx="5305356" cy="937806"/>
      </dsp:txXfrm>
    </dsp:sp>
    <dsp:sp modelId="{BC5915AB-AD2D-4D47-8F72-B72ECEFE7313}">
      <dsp:nvSpPr>
        <dsp:cNvPr id="0" name=""/>
        <dsp:cNvSpPr/>
      </dsp:nvSpPr>
      <dsp:spPr>
        <a:xfrm>
          <a:off x="0" y="3751224"/>
          <a:ext cx="10202608" cy="937806"/>
        </a:xfrm>
        <a:prstGeom prst="trapezoid">
          <a:avLst>
            <a:gd name="adj" fmla="val 10879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统配符选择器，关系选择器（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+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，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&gt;,~,""</a:t>
          </a: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），否定伪类，权重</a:t>
          </a:r>
          <a:r>
            <a:rPr lang="en-US" altLang="zh-CN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0</a:t>
          </a:r>
          <a:endParaRPr lang="zh-CN" altLang="en-US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85456" y="3751224"/>
        <a:ext cx="6631695" cy="937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.docx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2776538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675063" y="2466385"/>
            <a:ext cx="47436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课程三：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基本样式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与元素选择器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6507" y="426243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34270" y="4383088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400" y="4595813"/>
            <a:ext cx="12230100" cy="2262187"/>
          </a:xfrm>
          <a:custGeom>
            <a:avLst/>
            <a:gdLst>
              <a:gd name="connsiteX0" fmla="*/ 0 w 12192000"/>
              <a:gd name="connsiteY0" fmla="*/ 0 h 3790604"/>
              <a:gd name="connsiteX1" fmla="*/ 12192000 w 12192000"/>
              <a:gd name="connsiteY1" fmla="*/ 0 h 3790604"/>
              <a:gd name="connsiteX2" fmla="*/ 12192000 w 12192000"/>
              <a:gd name="connsiteY2" fmla="*/ 3790604 h 3790604"/>
              <a:gd name="connsiteX3" fmla="*/ 0 w 12192000"/>
              <a:gd name="connsiteY3" fmla="*/ 3790604 h 3790604"/>
              <a:gd name="connsiteX4" fmla="*/ 0 w 12192000"/>
              <a:gd name="connsiteY4" fmla="*/ 0 h 3790604"/>
              <a:gd name="connsiteX0" fmla="*/ 0 w 12217052"/>
              <a:gd name="connsiteY0" fmla="*/ 2868460 h 3790604"/>
              <a:gd name="connsiteX1" fmla="*/ 12217052 w 12217052"/>
              <a:gd name="connsiteY1" fmla="*/ 0 h 3790604"/>
              <a:gd name="connsiteX2" fmla="*/ 12217052 w 12217052"/>
              <a:gd name="connsiteY2" fmla="*/ 3790604 h 3790604"/>
              <a:gd name="connsiteX3" fmla="*/ 25052 w 12217052"/>
              <a:gd name="connsiteY3" fmla="*/ 3790604 h 3790604"/>
              <a:gd name="connsiteX4" fmla="*/ 0 w 12217052"/>
              <a:gd name="connsiteY4" fmla="*/ 2868460 h 3790604"/>
              <a:gd name="connsiteX0" fmla="*/ 0 w 12217052"/>
              <a:gd name="connsiteY0" fmla="*/ 2167003 h 3089147"/>
              <a:gd name="connsiteX1" fmla="*/ 12204526 w 12217052"/>
              <a:gd name="connsiteY1" fmla="*/ 0 h 3089147"/>
              <a:gd name="connsiteX2" fmla="*/ 12217052 w 12217052"/>
              <a:gd name="connsiteY2" fmla="*/ 3089147 h 3089147"/>
              <a:gd name="connsiteX3" fmla="*/ 25052 w 12217052"/>
              <a:gd name="connsiteY3" fmla="*/ 3089147 h 3089147"/>
              <a:gd name="connsiteX4" fmla="*/ 0 w 12217052"/>
              <a:gd name="connsiteY4" fmla="*/ 2167003 h 3089147"/>
              <a:gd name="connsiteX0" fmla="*/ 0 w 12217052"/>
              <a:gd name="connsiteY0" fmla="*/ 2480153 h 3402297"/>
              <a:gd name="connsiteX1" fmla="*/ 12204526 w 12217052"/>
              <a:gd name="connsiteY1" fmla="*/ 0 h 3402297"/>
              <a:gd name="connsiteX2" fmla="*/ 12217052 w 12217052"/>
              <a:gd name="connsiteY2" fmla="*/ 3402297 h 3402297"/>
              <a:gd name="connsiteX3" fmla="*/ 25052 w 12217052"/>
              <a:gd name="connsiteY3" fmla="*/ 3402297 h 3402297"/>
              <a:gd name="connsiteX4" fmla="*/ 0 w 12217052"/>
              <a:gd name="connsiteY4" fmla="*/ 2480153 h 3402297"/>
              <a:gd name="connsiteX0" fmla="*/ 0 w 12230133"/>
              <a:gd name="connsiteY0" fmla="*/ 2480153 h 3402297"/>
              <a:gd name="connsiteX1" fmla="*/ 12229578 w 12230133"/>
              <a:gd name="connsiteY1" fmla="*/ 0 h 3402297"/>
              <a:gd name="connsiteX2" fmla="*/ 12217052 w 12230133"/>
              <a:gd name="connsiteY2" fmla="*/ 3402297 h 3402297"/>
              <a:gd name="connsiteX3" fmla="*/ 25052 w 12230133"/>
              <a:gd name="connsiteY3" fmla="*/ 3402297 h 3402297"/>
              <a:gd name="connsiteX4" fmla="*/ 0 w 12230133"/>
              <a:gd name="connsiteY4" fmla="*/ 2480153 h 3402297"/>
              <a:gd name="connsiteX0" fmla="*/ 0 w 12230133"/>
              <a:gd name="connsiteY0" fmla="*/ 1340284 h 2262428"/>
              <a:gd name="connsiteX1" fmla="*/ 12229578 w 12230133"/>
              <a:gd name="connsiteY1" fmla="*/ 0 h 2262428"/>
              <a:gd name="connsiteX2" fmla="*/ 12217052 w 12230133"/>
              <a:gd name="connsiteY2" fmla="*/ 2262428 h 2262428"/>
              <a:gd name="connsiteX3" fmla="*/ 25052 w 12230133"/>
              <a:gd name="connsiteY3" fmla="*/ 2262428 h 2262428"/>
              <a:gd name="connsiteX4" fmla="*/ 0 w 12230133"/>
              <a:gd name="connsiteY4" fmla="*/ 1340284 h 22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0133" h="2262428">
                <a:moveTo>
                  <a:pt x="0" y="1340284"/>
                </a:moveTo>
                <a:lnTo>
                  <a:pt x="12229578" y="0"/>
                </a:lnTo>
                <a:cubicBezTo>
                  <a:pt x="12233753" y="1029716"/>
                  <a:pt x="12212877" y="1232712"/>
                  <a:pt x="12217052" y="2262428"/>
                </a:cubicBezTo>
                <a:lnTo>
                  <a:pt x="25052" y="2262428"/>
                </a:lnTo>
                <a:lnTo>
                  <a:pt x="0" y="1340284"/>
                </a:lnTo>
                <a:close/>
              </a:path>
            </a:pathLst>
          </a:custGeom>
          <a:solidFill>
            <a:srgbClr val="8C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304" name="TextBox 10"/>
          <p:cNvSpPr txBox="1">
            <a:spLocks noChangeArrowheads="1"/>
          </p:cNvSpPr>
          <p:nvPr/>
        </p:nvSpPr>
        <p:spPr bwMode="auto">
          <a:xfrm>
            <a:off x="2240666" y="2676899"/>
            <a:ext cx="259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eaLnBrk="1" hangingPunct="1">
              <a:defRPr sz="1800" b="1">
                <a:solidFill>
                  <a:srgbClr val="3FAB96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 sz="2400"/>
            </a:lvl2pPr>
            <a:lvl3pPr>
              <a:defRPr sz="2000"/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</a:lvl6pPr>
            <a:lvl7pPr eaLnBrk="0" fontAlgn="base" hangingPunct="0">
              <a:spcAft>
                <a:spcPct val="0"/>
              </a:spcAft>
            </a:lvl7pPr>
            <a:lvl8pPr eaLnBrk="0" fontAlgn="base" hangingPunct="0">
              <a:spcAft>
                <a:spcPct val="0"/>
              </a:spcAft>
            </a:lvl8pPr>
            <a:lvl9pPr eaLnBrk="0" fontAlgn="base" hangingPunct="0">
              <a:spcAft>
                <a:spcPct val="0"/>
              </a:spcAft>
            </a:lvl9pPr>
          </a:lstStyle>
          <a:p>
            <a:r>
              <a:rPr lang="en-US" altLang="zh-CN" dirty="0"/>
              <a:t>class</a:t>
            </a:r>
            <a:r>
              <a:rPr lang="zh-CN" altLang="en-US" dirty="0"/>
              <a:t>命名（别称：类</a:t>
            </a:r>
            <a:r>
              <a:rPr lang="zh-CN" altLang="en-US"/>
              <a:t>名）</a:t>
            </a:r>
            <a:endParaRPr lang="en-US" dirty="0"/>
          </a:p>
        </p:txBody>
      </p:sp>
      <p:sp>
        <p:nvSpPr>
          <p:cNvPr id="12302" name="TextBox 10"/>
          <p:cNvSpPr txBox="1">
            <a:spLocks noChangeArrowheads="1"/>
          </p:cNvSpPr>
          <p:nvPr/>
        </p:nvSpPr>
        <p:spPr bwMode="auto">
          <a:xfrm>
            <a:off x="8267717" y="2676899"/>
            <a:ext cx="14321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solidFill>
                  <a:srgbClr val="3FAB96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1800" b="1" dirty="0">
                <a:solidFill>
                  <a:srgbClr val="3FAB96"/>
                </a:solidFill>
                <a:latin typeface="微软雅黑" pitchFamily="34" charset="-122"/>
                <a:ea typeface="微软雅黑" pitchFamily="34" charset="-122"/>
              </a:rPr>
              <a:t>命名</a:t>
            </a:r>
            <a:endParaRPr lang="en-US" sz="1800" b="1" dirty="0">
              <a:solidFill>
                <a:srgbClr val="3FAB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元素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标签命名的基本格式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971920BF-CD7E-2143-9D72-39CFABFDA500}"/>
              </a:ext>
            </a:extLst>
          </p:cNvPr>
          <p:cNvSpPr txBox="1"/>
          <p:nvPr/>
        </p:nvSpPr>
        <p:spPr bwMode="auto">
          <a:xfrm>
            <a:off x="7300524" y="5831746"/>
            <a:ext cx="42818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网页中除去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DTD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标签和注释标签外，皆可称呼为元素，元素即是标签，标签即是元素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86F6A9-7BF9-EB44-BBEB-AE8C90FE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4" y="1311954"/>
            <a:ext cx="5932714" cy="1110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74D12E-A5EE-9642-A212-0291D984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152" y="1317330"/>
            <a:ext cx="5197248" cy="11136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7BC527-7B26-7847-895B-816ED2653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94" y="3526972"/>
            <a:ext cx="4040077" cy="24038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C0A6923-57B0-694C-B87B-CD13F7538A94}"/>
              </a:ext>
            </a:extLst>
          </p:cNvPr>
          <p:cNvSpPr/>
          <p:nvPr/>
        </p:nvSpPr>
        <p:spPr>
          <a:xfrm>
            <a:off x="446314" y="3668631"/>
            <a:ext cx="1360715" cy="3483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FB53164F-CDE7-1649-A1D5-8AA13E36193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807029" y="3625070"/>
            <a:ext cx="4201885" cy="21773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1600BD5-64B2-B448-A7BB-78F4012C68AA}"/>
              </a:ext>
            </a:extLst>
          </p:cNvPr>
          <p:cNvSpPr/>
          <p:nvPr/>
        </p:nvSpPr>
        <p:spPr>
          <a:xfrm>
            <a:off x="6008914" y="3331083"/>
            <a:ext cx="3298372" cy="5879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class</a:t>
            </a:r>
            <a:r>
              <a:rPr kumimoji="1" lang="zh-CN" altLang="en-US" dirty="0">
                <a:solidFill>
                  <a:schemeClr val="tx1"/>
                </a:solidFill>
              </a:rPr>
              <a:t>命名：谁都可以取，可以取任意次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E1A75F-36CB-0A4A-9CC4-64FE72EBE51E}"/>
              </a:ext>
            </a:extLst>
          </p:cNvPr>
          <p:cNvSpPr/>
          <p:nvPr/>
        </p:nvSpPr>
        <p:spPr>
          <a:xfrm>
            <a:off x="489857" y="5534044"/>
            <a:ext cx="3222172" cy="3483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C351B42B-E17B-9A4F-A12F-2135979202DA}"/>
              </a:ext>
            </a:extLst>
          </p:cNvPr>
          <p:cNvCxnSpPr>
            <a:cxnSpLocks/>
          </p:cNvCxnSpPr>
          <p:nvPr/>
        </p:nvCxnSpPr>
        <p:spPr>
          <a:xfrm flipV="1">
            <a:off x="3712029" y="5104913"/>
            <a:ext cx="2220685" cy="589464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0B769DC-5ABC-8F4B-BCEE-021FB2AAAF22}"/>
              </a:ext>
            </a:extLst>
          </p:cNvPr>
          <p:cNvSpPr/>
          <p:nvPr/>
        </p:nvSpPr>
        <p:spPr>
          <a:xfrm>
            <a:off x="5932714" y="4784749"/>
            <a:ext cx="3592286" cy="587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ID</a:t>
            </a:r>
            <a:r>
              <a:rPr kumimoji="1" lang="zh-CN" altLang="en-US" dirty="0">
                <a:solidFill>
                  <a:schemeClr val="tx1"/>
                </a:solidFill>
              </a:rPr>
              <a:t>命名：只能是唯一的，一旦被使用了一次，其他人再也不能用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975D30E7-F376-3649-88DB-CE654BE00B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683735"/>
              </p:ext>
            </p:extLst>
          </p:nvPr>
        </p:nvGraphicFramePr>
        <p:xfrm>
          <a:off x="10142328" y="3331083"/>
          <a:ext cx="1537602" cy="97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文档" showAsIcon="1" r:id="rId6" imgW="965200" imgH="609600" progId="Word.Document.12">
                  <p:embed/>
                </p:oleObj>
              </mc:Choice>
              <mc:Fallback>
                <p:oleObj name="文档" showAsIcon="1" r:id="rId6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42328" y="3331083"/>
                        <a:ext cx="1537602" cy="97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2EF83366-4A79-F54D-B7DD-F71EB8EACC02}"/>
              </a:ext>
            </a:extLst>
          </p:cNvPr>
          <p:cNvSpPr txBox="1"/>
          <p:nvPr/>
        </p:nvSpPr>
        <p:spPr>
          <a:xfrm>
            <a:off x="9807128" y="4197025"/>
            <a:ext cx="23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企业命名规范参考文件</a:t>
            </a:r>
          </a:p>
        </p:txBody>
      </p:sp>
    </p:spTree>
    <p:extLst>
      <p:ext uri="{BB962C8B-B14F-4D97-AF65-F5344CB8AC3E}">
        <p14:creationId xmlns:p14="http://schemas.microsoft.com/office/powerpoint/2010/main" val="283869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样式设置的基本格式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C920BE-201E-9B48-B792-E9F4EF43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556" y="990124"/>
            <a:ext cx="4778615" cy="2834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79BCA68-9960-F24B-9C48-30950B8D7534}"/>
              </a:ext>
            </a:extLst>
          </p:cNvPr>
          <p:cNvSpPr/>
          <p:nvPr/>
        </p:nvSpPr>
        <p:spPr>
          <a:xfrm>
            <a:off x="3581400" y="2449286"/>
            <a:ext cx="1317171" cy="47897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66B84404-3561-EE46-9B77-17A27511F5C8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 flipV="1">
            <a:off x="1556480" y="2666995"/>
            <a:ext cx="2024940" cy="97431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353F037E-BB74-2F4F-A470-F3E662FF8379}"/>
              </a:ext>
            </a:extLst>
          </p:cNvPr>
          <p:cNvSpPr/>
          <p:nvPr/>
        </p:nvSpPr>
        <p:spPr>
          <a:xfrm>
            <a:off x="97404" y="3641309"/>
            <a:ext cx="2918152" cy="314049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选择器：选择元素的器具或是工具</a:t>
            </a:r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class</a:t>
            </a:r>
            <a:r>
              <a:rPr kumimoji="1" lang="zh-CN" altLang="en-US" dirty="0">
                <a:solidFill>
                  <a:schemeClr val="tx1"/>
                </a:solidFill>
              </a:rPr>
              <a:t>命名的元素使用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.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zh-CN" altLang="en-US" b="1" dirty="0">
                <a:solidFill>
                  <a:srgbClr val="FF0000"/>
                </a:solidFill>
              </a:rPr>
              <a:t>元素名称</a:t>
            </a:r>
            <a:r>
              <a:rPr kumimoji="1" lang="zh-CN" altLang="en-US" dirty="0">
                <a:solidFill>
                  <a:schemeClr val="tx1"/>
                </a:solidFill>
              </a:rPr>
              <a:t>，来找到一个元素</a:t>
            </a:r>
            <a:endParaRPr kumimoji="1" lang="en-US" altLang="zh-CN" dirty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id</a:t>
            </a:r>
            <a:r>
              <a:rPr kumimoji="1" lang="zh-CN" altLang="en-US" dirty="0">
                <a:solidFill>
                  <a:schemeClr val="tx1"/>
                </a:solidFill>
              </a:rPr>
              <a:t>命名的元素使用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#</a:t>
            </a:r>
            <a:r>
              <a:rPr kumimoji="1" lang="zh-CN" altLang="en-US" b="1" dirty="0">
                <a:solidFill>
                  <a:srgbClr val="FF0000"/>
                </a:solidFill>
              </a:rPr>
              <a:t>  </a:t>
            </a:r>
            <a:r>
              <a:rPr kumimoji="1" lang="en-US" altLang="zh-CN" dirty="0">
                <a:solidFill>
                  <a:schemeClr val="tx1"/>
                </a:solidFill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zh-CN" altLang="en-US" b="1" dirty="0">
                <a:solidFill>
                  <a:srgbClr val="FF0000"/>
                </a:solidFill>
              </a:rPr>
              <a:t>元素名称</a:t>
            </a:r>
            <a:r>
              <a:rPr kumimoji="1" lang="zh-CN" altLang="en-US" dirty="0">
                <a:solidFill>
                  <a:schemeClr val="tx1"/>
                </a:solidFill>
              </a:rPr>
              <a:t>，来找到一个元素</a:t>
            </a:r>
            <a:endParaRPr kumimoji="1" lang="en-US" altLang="zh-CN" dirty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或是直接写上标签的名称：如，</a:t>
            </a:r>
            <a:r>
              <a:rPr kumimoji="1" lang="en-US" altLang="zh-CN" dirty="0">
                <a:solidFill>
                  <a:schemeClr val="tx1"/>
                </a:solidFill>
              </a:rPr>
              <a:t>div,p,h1</a:t>
            </a:r>
            <a:r>
              <a:rPr kumimoji="1" lang="zh-CN" altLang="en-US" dirty="0">
                <a:solidFill>
                  <a:schemeClr val="tx1"/>
                </a:solidFill>
              </a:rPr>
              <a:t>等也可以直接找到元素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E002320-6CB5-3947-B526-6A1573B3D4D9}"/>
              </a:ext>
            </a:extLst>
          </p:cNvPr>
          <p:cNvSpPr/>
          <p:nvPr/>
        </p:nvSpPr>
        <p:spPr>
          <a:xfrm>
            <a:off x="4983483" y="2449286"/>
            <a:ext cx="2516773" cy="4789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51FFCC23-A8B4-124D-88A0-1B7678AB8D71}"/>
              </a:ext>
            </a:extLst>
          </p:cNvPr>
          <p:cNvCxnSpPr>
            <a:cxnSpLocks/>
            <a:stCxn id="31" idx="3"/>
            <a:endCxn id="33" idx="0"/>
          </p:cNvCxnSpPr>
          <p:nvPr/>
        </p:nvCxnSpPr>
        <p:spPr>
          <a:xfrm>
            <a:off x="7500256" y="2688772"/>
            <a:ext cx="2514597" cy="952537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48563AA-5E87-7F41-A933-CCBD8A41EE62}"/>
              </a:ext>
            </a:extLst>
          </p:cNvPr>
          <p:cNvSpPr/>
          <p:nvPr/>
        </p:nvSpPr>
        <p:spPr>
          <a:xfrm>
            <a:off x="8218710" y="3641309"/>
            <a:ext cx="3592286" cy="587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声明块：存放一个元素具体的样式代码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BAC07A7-4F37-AC42-AEE1-2D569750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869" y="4387420"/>
            <a:ext cx="2225940" cy="2264154"/>
          </a:xfrm>
          <a:prstGeom prst="rect">
            <a:avLst/>
          </a:prstGeom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CE0EB84E-AC39-AB4C-B854-4281F3FBD633}"/>
              </a:ext>
            </a:extLst>
          </p:cNvPr>
          <p:cNvSpPr txBox="1"/>
          <p:nvPr/>
        </p:nvSpPr>
        <p:spPr bwMode="auto">
          <a:xfrm>
            <a:off x="8599714" y="4642334"/>
            <a:ext cx="3592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单条样式代码的设置格式为：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样式名称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样式值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样式名称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冒号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样式值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分号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注：所有符号皆为英文符号，不得使用中文符号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07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常用样式类别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DD3B05-6C00-3844-A23D-E704E29E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49" y="1055007"/>
            <a:ext cx="6841129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9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常用选择器的使用</a:t>
            </a:r>
          </a:p>
        </p:txBody>
      </p:sp>
    </p:spTree>
    <p:extLst>
      <p:ext uri="{BB962C8B-B14F-4D97-AF65-F5344CB8AC3E}">
        <p14:creationId xmlns:p14="http://schemas.microsoft.com/office/powerpoint/2010/main" val="98126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网页文档结构分析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50C339F-9015-7C48-8CC3-0B42CD11E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202" y="3570889"/>
            <a:ext cx="14321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800" b="1" dirty="0">
                <a:solidFill>
                  <a:srgbClr val="3FAB96"/>
                </a:solidFill>
                <a:latin typeface="微软雅黑" pitchFamily="34" charset="-122"/>
                <a:ea typeface="微软雅黑" pitchFamily="34" charset="-122"/>
              </a:rPr>
              <a:t>代码结构</a:t>
            </a:r>
            <a:endParaRPr lang="en-US" sz="1800" b="1" dirty="0">
              <a:solidFill>
                <a:srgbClr val="3FAB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691B983-5F39-B44F-ACD0-9C38F5FC7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5723" y="6488668"/>
            <a:ext cx="2455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800" b="1" dirty="0">
                <a:solidFill>
                  <a:srgbClr val="3FAB96"/>
                </a:solidFill>
                <a:latin typeface="微软雅黑" pitchFamily="34" charset="-122"/>
                <a:ea typeface="微软雅黑" pitchFamily="34" charset="-122"/>
              </a:rPr>
              <a:t>模拟树状结构</a:t>
            </a:r>
            <a:endParaRPr lang="en-US" sz="1800" b="1" dirty="0">
              <a:solidFill>
                <a:srgbClr val="3FAB9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32BC5C7-F7A2-2047-B28D-4138E46D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71835"/>
            <a:ext cx="2239882" cy="57367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C746B44-ED84-2847-BEA7-C70B8CEE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4" y="585373"/>
            <a:ext cx="5235315" cy="5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6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后代元素选择器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021BB3-5109-F142-A759-0AC72039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" y="1220162"/>
            <a:ext cx="3205843" cy="2559798"/>
          </a:xfrm>
          <a:prstGeom prst="rect">
            <a:avLst/>
          </a:prstGeom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D45E8CC8-4A33-0E4E-9894-CB90C51A3B9D}"/>
              </a:ext>
            </a:extLst>
          </p:cNvPr>
          <p:cNvSpPr txBox="1"/>
          <p:nvPr/>
        </p:nvSpPr>
        <p:spPr bwMode="auto">
          <a:xfrm>
            <a:off x="267353" y="4160510"/>
            <a:ext cx="396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后代元素选择器是一个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空格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，空格前后各有一个选择器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作用是：找到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空格前的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选择器所选中的元素的后代元素中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符合空格后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选择器的要求的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758F79-DB47-BE45-8DBB-666EB8CA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4" y="425450"/>
            <a:ext cx="5235315" cy="5971032"/>
          </a:xfrm>
          <a:prstGeom prst="rect">
            <a:avLst/>
          </a:prstGeom>
        </p:spPr>
      </p:pic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A3114E24-75C8-8546-92C7-9AFFB3F38AC2}"/>
              </a:ext>
            </a:extLst>
          </p:cNvPr>
          <p:cNvCxnSpPr>
            <a:cxnSpLocks/>
          </p:cNvCxnSpPr>
          <p:nvPr/>
        </p:nvCxnSpPr>
        <p:spPr>
          <a:xfrm>
            <a:off x="1323118" y="2500061"/>
            <a:ext cx="7227255" cy="809196"/>
          </a:xfrm>
          <a:prstGeom prst="bentConnector3">
            <a:avLst>
              <a:gd name="adj1" fmla="val 29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09E834E-63E5-6B46-B861-CCF10621F13E}"/>
              </a:ext>
            </a:extLst>
          </p:cNvPr>
          <p:cNvSpPr/>
          <p:nvPr/>
        </p:nvSpPr>
        <p:spPr>
          <a:xfrm>
            <a:off x="3985409" y="2892991"/>
            <a:ext cx="3243196" cy="369332"/>
          </a:xfrm>
          <a:prstGeom prst="rect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空格前的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选择器所选中的元素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AE8A37-10E9-E043-BC79-245109383CE4}"/>
              </a:ext>
            </a:extLst>
          </p:cNvPr>
          <p:cNvSpPr/>
          <p:nvPr/>
        </p:nvSpPr>
        <p:spPr>
          <a:xfrm>
            <a:off x="7131884" y="3548744"/>
            <a:ext cx="4223657" cy="260168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B64B54-8930-CB43-8974-465101FD65EE}"/>
              </a:ext>
            </a:extLst>
          </p:cNvPr>
          <p:cNvSpPr/>
          <p:nvPr/>
        </p:nvSpPr>
        <p:spPr>
          <a:xfrm>
            <a:off x="7045033" y="6363330"/>
            <a:ext cx="4397358" cy="36933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空格前的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选择器所选中的元素的后代元素</a:t>
            </a:r>
            <a:endParaRPr kumimoji="1" lang="zh-CN" altLang="en-US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801A3A-BA30-264F-8AE3-ED987FFA204E}"/>
              </a:ext>
            </a:extLst>
          </p:cNvPr>
          <p:cNvSpPr/>
          <p:nvPr/>
        </p:nvSpPr>
        <p:spPr>
          <a:xfrm>
            <a:off x="8795658" y="3703760"/>
            <a:ext cx="2220685" cy="4567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87E26C-AD0C-B348-8F2C-9CCCC9FF1CA2}"/>
              </a:ext>
            </a:extLst>
          </p:cNvPr>
          <p:cNvSpPr/>
          <p:nvPr/>
        </p:nvSpPr>
        <p:spPr>
          <a:xfrm>
            <a:off x="8795658" y="5620850"/>
            <a:ext cx="2220685" cy="4567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44B25A-8102-EF48-8FF0-076D0ED22C87}"/>
              </a:ext>
            </a:extLst>
          </p:cNvPr>
          <p:cNvSpPr/>
          <p:nvPr/>
        </p:nvSpPr>
        <p:spPr>
          <a:xfrm>
            <a:off x="11442391" y="3389194"/>
            <a:ext cx="689774" cy="28403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后代元素中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符合空格后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选择器的要求的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kumimoji="1" lang="zh-CN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227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01ECF47-B4C4-1144-A25E-E8661BBF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" y="1220162"/>
            <a:ext cx="3205843" cy="2559798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子元素选择器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45E8CC8-4A33-0E4E-9894-CB90C51A3B9D}"/>
              </a:ext>
            </a:extLst>
          </p:cNvPr>
          <p:cNvSpPr txBox="1"/>
          <p:nvPr/>
        </p:nvSpPr>
        <p:spPr bwMode="auto">
          <a:xfrm>
            <a:off x="267353" y="4160510"/>
            <a:ext cx="396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后代元素选择器是一个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，大于号前后各有一个选择器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作用是：找到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大于号的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选择器所选中的元素的子元素中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大于号后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选择器的要求的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758F79-DB47-BE45-8DBB-666EB8CA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4" y="425450"/>
            <a:ext cx="5235315" cy="5971032"/>
          </a:xfrm>
          <a:prstGeom prst="rect">
            <a:avLst/>
          </a:prstGeom>
        </p:spPr>
      </p:pic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A3114E24-75C8-8546-92C7-9AFFB3F38AC2}"/>
              </a:ext>
            </a:extLst>
          </p:cNvPr>
          <p:cNvCxnSpPr>
            <a:cxnSpLocks/>
          </p:cNvCxnSpPr>
          <p:nvPr/>
        </p:nvCxnSpPr>
        <p:spPr>
          <a:xfrm>
            <a:off x="1323118" y="2500061"/>
            <a:ext cx="7227255" cy="809196"/>
          </a:xfrm>
          <a:prstGeom prst="bentConnector3">
            <a:avLst>
              <a:gd name="adj1" fmla="val 29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09E834E-63E5-6B46-B861-CCF10621F13E}"/>
              </a:ext>
            </a:extLst>
          </p:cNvPr>
          <p:cNvSpPr/>
          <p:nvPr/>
        </p:nvSpPr>
        <p:spPr>
          <a:xfrm>
            <a:off x="3985409" y="2892991"/>
            <a:ext cx="3416320" cy="369332"/>
          </a:xfrm>
          <a:prstGeom prst="rect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大于号前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的选择器所选中的元素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AE8A37-10E9-E043-BC79-245109383CE4}"/>
              </a:ext>
            </a:extLst>
          </p:cNvPr>
          <p:cNvSpPr/>
          <p:nvPr/>
        </p:nvSpPr>
        <p:spPr>
          <a:xfrm>
            <a:off x="7131884" y="3548745"/>
            <a:ext cx="4223657" cy="72934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B64B54-8930-CB43-8974-465101FD65EE}"/>
              </a:ext>
            </a:extLst>
          </p:cNvPr>
          <p:cNvSpPr/>
          <p:nvPr/>
        </p:nvSpPr>
        <p:spPr>
          <a:xfrm>
            <a:off x="4654707" y="4491637"/>
            <a:ext cx="1905243" cy="103158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大于号前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的选择器所选中的元素的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子元素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801A3A-BA30-264F-8AE3-ED987FFA204E}"/>
              </a:ext>
            </a:extLst>
          </p:cNvPr>
          <p:cNvSpPr/>
          <p:nvPr/>
        </p:nvSpPr>
        <p:spPr>
          <a:xfrm>
            <a:off x="8795658" y="3703760"/>
            <a:ext cx="2220685" cy="4567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44B25A-8102-EF48-8FF0-076D0ED22C87}"/>
              </a:ext>
            </a:extLst>
          </p:cNvPr>
          <p:cNvSpPr/>
          <p:nvPr/>
        </p:nvSpPr>
        <p:spPr>
          <a:xfrm>
            <a:off x="8517000" y="6142091"/>
            <a:ext cx="2939475" cy="62635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子元素中符合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大于号后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选择器的要求的元素</a:t>
            </a:r>
            <a:endParaRPr kumimoji="1" lang="zh-CN" altLang="en-US" b="1" dirty="0">
              <a:solidFill>
                <a:srgbClr val="00B050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743AF74-B947-1D41-846A-42DE6C495B8C}"/>
              </a:ext>
            </a:extLst>
          </p:cNvPr>
          <p:cNvCxnSpPr>
            <a:cxnSpLocks/>
          </p:cNvCxnSpPr>
          <p:nvPr/>
        </p:nvCxnSpPr>
        <p:spPr>
          <a:xfrm flipH="1">
            <a:off x="5932714" y="3779960"/>
            <a:ext cx="1199170" cy="73761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E6A30BE-176E-F441-8C6E-23A4A00DC110}"/>
              </a:ext>
            </a:extLst>
          </p:cNvPr>
          <p:cNvCxnSpPr>
            <a:cxnSpLocks/>
          </p:cNvCxnSpPr>
          <p:nvPr/>
        </p:nvCxnSpPr>
        <p:spPr>
          <a:xfrm flipH="1">
            <a:off x="9986737" y="4191348"/>
            <a:ext cx="919145" cy="195074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0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BE32738D-5F87-E549-BED1-1B3EEB16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458107"/>
            <a:ext cx="5235315" cy="59710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9CBDF82-B832-C24B-8A98-D32E48CD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5" y="1220162"/>
            <a:ext cx="3205843" cy="2559799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相邻元素选择器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45E8CC8-4A33-0E4E-9894-CB90C51A3B9D}"/>
              </a:ext>
            </a:extLst>
          </p:cNvPr>
          <p:cNvSpPr txBox="1"/>
          <p:nvPr/>
        </p:nvSpPr>
        <p:spPr bwMode="auto">
          <a:xfrm>
            <a:off x="267353" y="4160510"/>
            <a:ext cx="396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相邻元素选择器是一个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，作用是：找到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加号前的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选择器所选中的元素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紧跟其后第一个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号后选择器选中的元素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758F79-DB47-BE45-8DBB-666EB8CA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14" y="425450"/>
            <a:ext cx="5235315" cy="5971032"/>
          </a:xfrm>
          <a:prstGeom prst="rect">
            <a:avLst/>
          </a:prstGeom>
        </p:spPr>
      </p:pic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A3114E24-75C8-8546-92C7-9AFFB3F38AC2}"/>
              </a:ext>
            </a:extLst>
          </p:cNvPr>
          <p:cNvCxnSpPr>
            <a:cxnSpLocks/>
          </p:cNvCxnSpPr>
          <p:nvPr/>
        </p:nvCxnSpPr>
        <p:spPr>
          <a:xfrm>
            <a:off x="1545771" y="2558458"/>
            <a:ext cx="6226629" cy="134951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09E834E-63E5-6B46-B861-CCF10621F13E}"/>
              </a:ext>
            </a:extLst>
          </p:cNvPr>
          <p:cNvSpPr/>
          <p:nvPr/>
        </p:nvSpPr>
        <p:spPr>
          <a:xfrm>
            <a:off x="4367221" y="3480243"/>
            <a:ext cx="3130985" cy="369332"/>
          </a:xfrm>
          <a:prstGeom prst="rect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号前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的选择器所选中的元素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AE8A37-10E9-E043-BC79-245109383CE4}"/>
              </a:ext>
            </a:extLst>
          </p:cNvPr>
          <p:cNvSpPr/>
          <p:nvPr/>
        </p:nvSpPr>
        <p:spPr>
          <a:xfrm>
            <a:off x="8621486" y="3548745"/>
            <a:ext cx="1377187" cy="72934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B64B54-8930-CB43-8974-465101FD65EE}"/>
              </a:ext>
            </a:extLst>
          </p:cNvPr>
          <p:cNvSpPr/>
          <p:nvPr/>
        </p:nvSpPr>
        <p:spPr>
          <a:xfrm>
            <a:off x="5307083" y="5030026"/>
            <a:ext cx="1905243" cy="103158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号前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的选择器所选中的元素紧随其后的元素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801A3A-BA30-264F-8AE3-ED987FFA204E}"/>
              </a:ext>
            </a:extLst>
          </p:cNvPr>
          <p:cNvSpPr/>
          <p:nvPr/>
        </p:nvSpPr>
        <p:spPr>
          <a:xfrm>
            <a:off x="8795659" y="3703760"/>
            <a:ext cx="1055008" cy="4567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44B25A-8102-EF48-8FF0-076D0ED22C87}"/>
              </a:ext>
            </a:extLst>
          </p:cNvPr>
          <p:cNvSpPr/>
          <p:nvPr/>
        </p:nvSpPr>
        <p:spPr>
          <a:xfrm>
            <a:off x="8517000" y="6142091"/>
            <a:ext cx="2939475" cy="62635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b="1" dirty="0">
                <a:solidFill>
                  <a:srgbClr val="00B050"/>
                </a:solidFill>
              </a:rPr>
              <a:t>紧随其后的元素中符合要求的元素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743AF74-B947-1D41-846A-42DE6C495B8C}"/>
              </a:ext>
            </a:extLst>
          </p:cNvPr>
          <p:cNvCxnSpPr>
            <a:cxnSpLocks/>
          </p:cNvCxnSpPr>
          <p:nvPr/>
        </p:nvCxnSpPr>
        <p:spPr>
          <a:xfrm flipH="1">
            <a:off x="7234010" y="4278087"/>
            <a:ext cx="1375541" cy="7293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E6A30BE-176E-F441-8C6E-23A4A00DC110}"/>
              </a:ext>
            </a:extLst>
          </p:cNvPr>
          <p:cNvCxnSpPr>
            <a:cxnSpLocks/>
          </p:cNvCxnSpPr>
          <p:nvPr/>
        </p:nvCxnSpPr>
        <p:spPr>
          <a:xfrm>
            <a:off x="9472313" y="4278087"/>
            <a:ext cx="514425" cy="186400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ECDE149-7996-CB4A-9742-E04E8F159273}"/>
              </a:ext>
            </a:extLst>
          </p:cNvPr>
          <p:cNvSpPr/>
          <p:nvPr/>
        </p:nvSpPr>
        <p:spPr>
          <a:xfrm>
            <a:off x="1013085" y="2189126"/>
            <a:ext cx="913687" cy="369332"/>
          </a:xfrm>
          <a:prstGeom prst="rect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77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0D00316C-169F-6A4F-84DF-9087E2F0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5" y="1222041"/>
            <a:ext cx="3205843" cy="255979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E32738D-5F87-E549-BED1-1B3EEB160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58107"/>
            <a:ext cx="5235315" cy="5971032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兄弟元素选择器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D45E8CC8-4A33-0E4E-9894-CB90C51A3B9D}"/>
              </a:ext>
            </a:extLst>
          </p:cNvPr>
          <p:cNvSpPr txBox="1"/>
          <p:nvPr/>
        </p:nvSpPr>
        <p:spPr bwMode="auto">
          <a:xfrm>
            <a:off x="267353" y="4160510"/>
            <a:ext cx="396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兄弟元素选择器是一个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，作用是：找到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号前的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选择器所选中的元素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紧跟其后所有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符合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号后的选择器选中的元素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2758F79-DB47-BE45-8DBB-666EB8CA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4" y="425450"/>
            <a:ext cx="5235315" cy="5971032"/>
          </a:xfrm>
          <a:prstGeom prst="rect">
            <a:avLst/>
          </a:prstGeom>
        </p:spPr>
      </p:pic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A3114E24-75C8-8546-92C7-9AFFB3F38AC2}"/>
              </a:ext>
            </a:extLst>
          </p:cNvPr>
          <p:cNvCxnSpPr>
            <a:cxnSpLocks/>
          </p:cNvCxnSpPr>
          <p:nvPr/>
        </p:nvCxnSpPr>
        <p:spPr>
          <a:xfrm>
            <a:off x="1545771" y="2558458"/>
            <a:ext cx="6226629" cy="134951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09E834E-63E5-6B46-B861-CCF10621F13E}"/>
              </a:ext>
            </a:extLst>
          </p:cNvPr>
          <p:cNvSpPr/>
          <p:nvPr/>
        </p:nvSpPr>
        <p:spPr>
          <a:xfrm>
            <a:off x="4367221" y="3480243"/>
            <a:ext cx="3130985" cy="369332"/>
          </a:xfrm>
          <a:prstGeom prst="rect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号前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的选择器所选中的元素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AE8A37-10E9-E043-BC79-245109383CE4}"/>
              </a:ext>
            </a:extLst>
          </p:cNvPr>
          <p:cNvSpPr/>
          <p:nvPr/>
        </p:nvSpPr>
        <p:spPr>
          <a:xfrm>
            <a:off x="8621486" y="3548745"/>
            <a:ext cx="2546543" cy="72934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B64B54-8930-CB43-8974-465101FD65EE}"/>
              </a:ext>
            </a:extLst>
          </p:cNvPr>
          <p:cNvSpPr/>
          <p:nvPr/>
        </p:nvSpPr>
        <p:spPr>
          <a:xfrm>
            <a:off x="5307083" y="5030026"/>
            <a:ext cx="2191123" cy="103158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号前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的选择器所选中的元素紧随其后所有的元素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2801A3A-BA30-264F-8AE3-ED987FFA204E}"/>
              </a:ext>
            </a:extLst>
          </p:cNvPr>
          <p:cNvSpPr/>
          <p:nvPr/>
        </p:nvSpPr>
        <p:spPr>
          <a:xfrm>
            <a:off x="8795659" y="3703760"/>
            <a:ext cx="2216470" cy="4567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944B25A-8102-EF48-8FF0-076D0ED22C87}"/>
              </a:ext>
            </a:extLst>
          </p:cNvPr>
          <p:cNvSpPr/>
          <p:nvPr/>
        </p:nvSpPr>
        <p:spPr>
          <a:xfrm>
            <a:off x="8517000" y="6142091"/>
            <a:ext cx="2939475" cy="626359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b="1" dirty="0">
                <a:solidFill>
                  <a:srgbClr val="00B050"/>
                </a:solidFill>
              </a:rPr>
              <a:t>紧随其后的元素中符合要求的元素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743AF74-B947-1D41-846A-42DE6C495B8C}"/>
              </a:ext>
            </a:extLst>
          </p:cNvPr>
          <p:cNvCxnSpPr>
            <a:cxnSpLocks/>
          </p:cNvCxnSpPr>
          <p:nvPr/>
        </p:nvCxnSpPr>
        <p:spPr>
          <a:xfrm flipH="1">
            <a:off x="7234010" y="4278087"/>
            <a:ext cx="1375541" cy="7293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E6A30BE-176E-F441-8C6E-23A4A00DC110}"/>
              </a:ext>
            </a:extLst>
          </p:cNvPr>
          <p:cNvCxnSpPr>
            <a:cxnSpLocks/>
          </p:cNvCxnSpPr>
          <p:nvPr/>
        </p:nvCxnSpPr>
        <p:spPr>
          <a:xfrm>
            <a:off x="9472313" y="4278087"/>
            <a:ext cx="514425" cy="186400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ECDE149-7996-CB4A-9742-E04E8F159273}"/>
              </a:ext>
            </a:extLst>
          </p:cNvPr>
          <p:cNvSpPr/>
          <p:nvPr/>
        </p:nvSpPr>
        <p:spPr>
          <a:xfrm>
            <a:off x="1013085" y="2189126"/>
            <a:ext cx="913687" cy="369332"/>
          </a:xfrm>
          <a:prstGeom prst="rect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401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样式优先级</a:t>
            </a:r>
          </a:p>
        </p:txBody>
      </p:sp>
    </p:spTree>
    <p:extLst>
      <p:ext uri="{BB962C8B-B14F-4D97-AF65-F5344CB8AC3E}">
        <p14:creationId xmlns:p14="http://schemas.microsoft.com/office/powerpoint/2010/main" val="86882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75211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77762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79648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56738"/>
            <a:ext cx="19367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72314"/>
            <a:ext cx="26548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的引用方式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61780" y="3197886"/>
            <a:ext cx="33730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代码的基本格式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53623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76389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常用选择器的使用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63E7CE8E-4C6B-DB44-A9EA-11F5FEF5E018}"/>
              </a:ext>
            </a:extLst>
          </p:cNvPr>
          <p:cNvGrpSpPr>
            <a:grpSpLocks/>
          </p:cNvGrpSpPr>
          <p:nvPr/>
        </p:nvGrpSpPr>
        <p:grpSpPr bwMode="auto">
          <a:xfrm>
            <a:off x="7941130" y="5697314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93A883F2-9C45-7744-BDF1-FF4A068B5D11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9EC5FFC-B88A-8E44-B335-E0D35AC171D0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741C21B9-6AE6-0D4A-B0E6-7CD7D36AE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5" y="5812989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样式优先级讲解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4" name="矩形 23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298" name="矩形 46"/>
          <p:cNvSpPr>
            <a:spLocks noChangeArrowheads="1"/>
          </p:cNvSpPr>
          <p:nvPr/>
        </p:nvSpPr>
        <p:spPr bwMode="auto">
          <a:xfrm>
            <a:off x="858838" y="425450"/>
            <a:ext cx="50738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样式优先级权重规则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725F01D2-0076-4840-B4F4-88F2D1007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498586"/>
              </p:ext>
            </p:extLst>
          </p:nvPr>
        </p:nvGraphicFramePr>
        <p:xfrm>
          <a:off x="994696" y="1161164"/>
          <a:ext cx="10202608" cy="468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495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29370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520B0E-B107-F644-A50A-AF1D182C2C18}"/>
              </a:ext>
            </a:extLst>
          </p:cNvPr>
          <p:cNvSpPr/>
          <p:nvPr/>
        </p:nvSpPr>
        <p:spPr>
          <a:xfrm>
            <a:off x="858838" y="4451228"/>
            <a:ext cx="10386105" cy="13234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层叠样式表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（英语：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Cascading Style Sheets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，简写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是一种用来为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文档添加样式（字体、间距、位置、颜色、角度等显示效果）的计算机语言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是内容的展示，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是内容的装饰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0A75F7-5CAE-5C40-8988-4634E5EFA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42" y="886968"/>
            <a:ext cx="4409621" cy="3304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0655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的引用方式</a:t>
            </a:r>
          </a:p>
        </p:txBody>
      </p:sp>
    </p:spTree>
    <p:extLst>
      <p:ext uri="{BB962C8B-B14F-4D97-AF65-F5344CB8AC3E}">
        <p14:creationId xmlns:p14="http://schemas.microsoft.com/office/powerpoint/2010/main" val="33405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53618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style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标签（内联样式）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66C7E6-E3BC-D348-B5B9-1EC4518D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07" y="1276913"/>
            <a:ext cx="8354786" cy="331038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81EFEA-4B5F-5949-B3A2-26B2B5AC6964}"/>
              </a:ext>
            </a:extLst>
          </p:cNvPr>
          <p:cNvSpPr/>
          <p:nvPr/>
        </p:nvSpPr>
        <p:spPr>
          <a:xfrm>
            <a:off x="902947" y="4976800"/>
            <a:ext cx="10386105" cy="101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标签中间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新建一个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style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标签，该标签内部存放的就是网页文件中的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中的代码注释格式采用的是：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注释文字 *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95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55873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外部引用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文件（外联样式）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1EFEA-4B5F-5949-B3A2-26B2B5AC6964}"/>
              </a:ext>
            </a:extLst>
          </p:cNvPr>
          <p:cNvSpPr/>
          <p:nvPr/>
        </p:nvSpPr>
        <p:spPr>
          <a:xfrm>
            <a:off x="1228711" y="3233352"/>
            <a:ext cx="10374009" cy="101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标签中间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新建一个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标签，通过</a:t>
            </a:r>
            <a:r>
              <a:rPr lang="en-US" altLang="zh-CN" sz="20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属性设置外部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文件地址。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relationship</a:t>
            </a:r>
            <a:r>
              <a:rPr lang="zh-CN" altLang="e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缩写（指定当前文档与被链接文档的关系），</a:t>
            </a:r>
            <a:r>
              <a:rPr lang="en-US" altLang="zh-CN" sz="2000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=“stylesheet”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表示我们引用的是一个样式表（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）文件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082FC4-BD2C-6440-A4EC-8E00E77C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3" y="4437902"/>
            <a:ext cx="4932358" cy="1981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9C430D-1E79-3846-B360-2EDA3F80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0" y="1233368"/>
            <a:ext cx="10515600" cy="18110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8761AD-7593-A248-99DE-A69EBDCA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87" y="4834164"/>
            <a:ext cx="7086600" cy="1304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C9A2D4-F104-544A-ACD6-A929DC970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6087" y="6211669"/>
            <a:ext cx="5746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在左侧这样的项目文件结构下，在名为</a:t>
            </a:r>
            <a:r>
              <a:rPr lang="en-US" altLang="zh-CN" sz="18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demo.html</a:t>
            </a:r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的网页文件中引用名为</a:t>
            </a:r>
            <a:r>
              <a:rPr lang="en-US" altLang="zh-CN" sz="18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style.css</a:t>
            </a:r>
            <a:r>
              <a:rPr lang="zh-CN" altLang="en-US" sz="1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的方法</a:t>
            </a:r>
            <a:endParaRPr lang="en-US" sz="18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66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63739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标签内部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style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属性（行内样式）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1EFEA-4B5F-5949-B3A2-26B2B5AC6964}"/>
              </a:ext>
            </a:extLst>
          </p:cNvPr>
          <p:cNvSpPr/>
          <p:nvPr/>
        </p:nvSpPr>
        <p:spPr>
          <a:xfrm>
            <a:off x="548640" y="4800895"/>
            <a:ext cx="1131678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在开始标签的内部可以设置一个叫做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style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的属性，属性的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双引号内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存放该元素代码的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1B7A5E-01D2-F741-8747-F73C7C81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331" y="1493710"/>
            <a:ext cx="6967337" cy="22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6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1940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代码的基本格式</a:t>
            </a:r>
          </a:p>
        </p:txBody>
      </p:sp>
    </p:spTree>
    <p:extLst>
      <p:ext uri="{BB962C8B-B14F-4D97-AF65-F5344CB8AC3E}">
        <p14:creationId xmlns:p14="http://schemas.microsoft.com/office/powerpoint/2010/main" val="328100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854</Words>
  <Application>Microsoft Office PowerPoint</Application>
  <PresentationFormat>宽屏</PresentationFormat>
  <Paragraphs>80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Microsoft YaHei</vt:lpstr>
      <vt:lpstr>Microsoft YaHei</vt:lpstr>
      <vt:lpstr>Arial</vt:lpstr>
      <vt:lpstr>Calibri</vt:lpstr>
      <vt:lpstr>Calibri Light</vt:lpstr>
      <vt:lpstr>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439</cp:revision>
  <dcterms:created xsi:type="dcterms:W3CDTF">2015-05-06T06:15:02Z</dcterms:created>
  <dcterms:modified xsi:type="dcterms:W3CDTF">2019-11-20T06:20:07Z</dcterms:modified>
</cp:coreProperties>
</file>